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9" r:id="rId1"/>
  </p:sldMasterIdLst>
  <p:sldIdLst>
    <p:sldId id="256" r:id="rId2"/>
  </p:sldIdLst>
  <p:sldSz cx="6858000" cy="9906000" type="A4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7" autoAdjust="0"/>
    <p:restoredTop sz="94660"/>
  </p:normalViewPr>
  <p:slideViewPr>
    <p:cSldViewPr snapToGrid="0">
      <p:cViewPr varScale="1">
        <p:scale>
          <a:sx n="50" d="100"/>
          <a:sy n="50" d="100"/>
        </p:scale>
        <p:origin x="2535" y="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6350" y="-12231"/>
            <a:ext cx="6878487" cy="9930462"/>
            <a:chOff x="-8466" y="-8468"/>
            <a:chExt cx="9171316" cy="6874935"/>
          </a:xfrm>
        </p:grpSpPr>
        <p:cxnSp>
          <p:nvCxnSpPr>
            <p:cNvPr id="28" name="Straight Connector 2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Freeform 2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Freeform 3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Freeform 3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3" name="Freeform 3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4" name="Freeform 3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5" name="Freeform 34"/>
            <p:cNvSpPr/>
            <p:nvPr/>
          </p:nvSpPr>
          <p:spPr>
            <a:xfrm>
              <a:off x="8094165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6" name="Freeform 35"/>
            <p:cNvSpPr/>
            <p:nvPr/>
          </p:nvSpPr>
          <p:spPr>
            <a:xfrm>
              <a:off x="8068764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17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47947" y="3473216"/>
            <a:ext cx="4370039" cy="2377992"/>
          </a:xfrm>
        </p:spPr>
        <p:txBody>
          <a:bodyPr anchor="b">
            <a:noAutofit/>
          </a:bodyPr>
          <a:lstStyle>
            <a:lvl1pPr algn="r">
              <a:defRPr sz="4050">
                <a:solidFill>
                  <a:schemeClr val="accent1"/>
                </a:solidFill>
              </a:defRPr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47947" y="5851205"/>
            <a:ext cx="4370039" cy="1584410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/>
              <a:t>Master-Untertitelformat bearbeiten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42B7AC-29AB-4A88-9C96-743AA76D4E5C}" type="datetimeFigureOut">
              <a:rPr lang="de-DE" smtClean="0"/>
              <a:t>17.01.2025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214E6F-7382-431E-92D4-FC5EEBCCF6C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614735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und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80533"/>
            <a:ext cx="4760786" cy="4916311"/>
          </a:xfrm>
        </p:spPr>
        <p:txBody>
          <a:bodyPr anchor="ctr">
            <a:normAutofit/>
          </a:bodyPr>
          <a:lstStyle>
            <a:lvl1pPr algn="l">
              <a:defRPr sz="3300" b="0" cap="none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6457245"/>
            <a:ext cx="4760786" cy="2269167"/>
          </a:xfrm>
        </p:spPr>
        <p:txBody>
          <a:bodyPr anchor="ctr">
            <a:normAutofit/>
          </a:bodyPr>
          <a:lstStyle>
            <a:lvl1pPr marL="0" indent="0" algn="l">
              <a:buNone/>
              <a:defRPr sz="135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42B7AC-29AB-4A88-9C96-743AA76D4E5C}" type="datetimeFigureOut">
              <a:rPr lang="de-DE" smtClean="0"/>
              <a:t>17.01.2025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214E6F-7382-431E-92D4-FC5EEBCCF6C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762529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Zitat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64" y="880533"/>
            <a:ext cx="4554137" cy="4365978"/>
          </a:xfrm>
        </p:spPr>
        <p:txBody>
          <a:bodyPr anchor="ctr">
            <a:normAutofit/>
          </a:bodyPr>
          <a:lstStyle>
            <a:lvl1pPr algn="l">
              <a:defRPr sz="3300" b="0" cap="none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825806" y="5246511"/>
            <a:ext cx="4064853" cy="550333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199" y="6457245"/>
            <a:ext cx="4760786" cy="2269167"/>
          </a:xfrm>
        </p:spPr>
        <p:txBody>
          <a:bodyPr anchor="ctr">
            <a:normAutofit/>
          </a:bodyPr>
          <a:lstStyle>
            <a:lvl1pPr marL="0" indent="0" algn="l">
              <a:buNone/>
              <a:defRPr sz="135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42B7AC-29AB-4A88-9C96-743AA76D4E5C}" type="datetimeFigureOut">
              <a:rPr lang="de-DE" smtClean="0"/>
              <a:t>17.01.2025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214E6F-7382-431E-92D4-FC5EEBCCF6CD}" type="slidenum">
              <a:rPr lang="de-DE" smtClean="0"/>
              <a:t>‹Nr.›</a:t>
            </a:fld>
            <a:endParaRPr lang="de-DE"/>
          </a:p>
        </p:txBody>
      </p:sp>
      <p:sp>
        <p:nvSpPr>
          <p:cNvPr id="24" name="TextBox 23"/>
          <p:cNvSpPr txBox="1"/>
          <p:nvPr/>
        </p:nvSpPr>
        <p:spPr>
          <a:xfrm>
            <a:off x="362034" y="1141657"/>
            <a:ext cx="342989" cy="844676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lvl="0"/>
            <a:r>
              <a:rPr lang="en-US" sz="6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5060775" y="4169470"/>
            <a:ext cx="342989" cy="844676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lvl="0"/>
            <a:r>
              <a:rPr lang="en-US" sz="6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36700658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nskar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2790649"/>
            <a:ext cx="4760786" cy="3748998"/>
          </a:xfrm>
        </p:spPr>
        <p:txBody>
          <a:bodyPr anchor="b">
            <a:normAutofit/>
          </a:bodyPr>
          <a:lstStyle>
            <a:lvl1pPr algn="l">
              <a:defRPr sz="3300" b="0" cap="none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199" y="6539647"/>
            <a:ext cx="4760786" cy="2186765"/>
          </a:xfrm>
        </p:spPr>
        <p:txBody>
          <a:bodyPr anchor="t">
            <a:normAutofit/>
          </a:bodyPr>
          <a:lstStyle>
            <a:lvl1pPr marL="0" indent="0" algn="l">
              <a:buNone/>
              <a:defRPr sz="135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42B7AC-29AB-4A88-9C96-743AA76D4E5C}" type="datetimeFigureOut">
              <a:rPr lang="de-DE" smtClean="0"/>
              <a:t>17.01.2025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214E6F-7382-431E-92D4-FC5EEBCCF6C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6601597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nskarte für Zit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64" y="880533"/>
            <a:ext cx="4554137" cy="4365978"/>
          </a:xfrm>
        </p:spPr>
        <p:txBody>
          <a:bodyPr anchor="ctr">
            <a:normAutofit/>
          </a:bodyPr>
          <a:lstStyle>
            <a:lvl1pPr algn="l">
              <a:defRPr sz="3300" b="0" cap="none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457198" y="5796844"/>
            <a:ext cx="4760787" cy="742803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199" y="6539647"/>
            <a:ext cx="4760786" cy="2186765"/>
          </a:xfrm>
        </p:spPr>
        <p:txBody>
          <a:bodyPr anchor="t">
            <a:normAutofit/>
          </a:bodyPr>
          <a:lstStyle>
            <a:lvl1pPr marL="0" indent="0" algn="l">
              <a:buNone/>
              <a:defRPr sz="135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42B7AC-29AB-4A88-9C96-743AA76D4E5C}" type="datetimeFigureOut">
              <a:rPr lang="de-DE" smtClean="0"/>
              <a:t>17.01.2025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214E6F-7382-431E-92D4-FC5EEBCCF6CD}" type="slidenum">
              <a:rPr lang="de-DE" smtClean="0"/>
              <a:t>‹Nr.›</a:t>
            </a:fld>
            <a:endParaRPr lang="de-DE"/>
          </a:p>
        </p:txBody>
      </p:sp>
      <p:sp>
        <p:nvSpPr>
          <p:cNvPr id="24" name="TextBox 23"/>
          <p:cNvSpPr txBox="1"/>
          <p:nvPr/>
        </p:nvSpPr>
        <p:spPr>
          <a:xfrm>
            <a:off x="362034" y="1141657"/>
            <a:ext cx="342989" cy="844676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lvl="0"/>
            <a:r>
              <a:rPr lang="en-US" sz="6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5060775" y="4169470"/>
            <a:ext cx="342989" cy="844676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lvl="0"/>
            <a:r>
              <a:rPr lang="en-US" sz="6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16551982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Wahr oder Fals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1886" y="880533"/>
            <a:ext cx="4756099" cy="4365978"/>
          </a:xfrm>
        </p:spPr>
        <p:txBody>
          <a:bodyPr anchor="ctr">
            <a:normAutofit/>
          </a:bodyPr>
          <a:lstStyle>
            <a:lvl1pPr algn="l">
              <a:defRPr sz="3300" b="0" cap="none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457198" y="5796844"/>
            <a:ext cx="4760787" cy="742803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1800">
                <a:solidFill>
                  <a:schemeClr val="accent1"/>
                </a:solidFill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199" y="6539647"/>
            <a:ext cx="4760786" cy="2186765"/>
          </a:xfrm>
        </p:spPr>
        <p:txBody>
          <a:bodyPr anchor="t">
            <a:normAutofit/>
          </a:bodyPr>
          <a:lstStyle>
            <a:lvl1pPr marL="0" indent="0" algn="l">
              <a:buNone/>
              <a:defRPr sz="135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42B7AC-29AB-4A88-9C96-743AA76D4E5C}" type="datetimeFigureOut">
              <a:rPr lang="de-DE" smtClean="0"/>
              <a:t>17.01.2025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214E6F-7382-431E-92D4-FC5EEBCCF6C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1013968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42B7AC-29AB-4A88-9C96-743AA76D4E5C}" type="datetimeFigureOut">
              <a:rPr lang="de-DE" smtClean="0"/>
              <a:t>17.01.2025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214E6F-7382-431E-92D4-FC5EEBCCF6C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384009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482984" y="880534"/>
            <a:ext cx="734109" cy="7585429"/>
          </a:xfrm>
        </p:spPr>
        <p:txBody>
          <a:bodyPr vert="eaVert" anchor="ctr"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199" y="880534"/>
            <a:ext cx="3896270" cy="7585429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42B7AC-29AB-4A88-9C96-743AA76D4E5C}" type="datetimeFigureOut">
              <a:rPr lang="de-DE" smtClean="0"/>
              <a:t>17.01.2025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214E6F-7382-431E-92D4-FC5EEBCCF6C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01186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27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42B7AC-29AB-4A88-9C96-743AA76D4E5C}" type="datetimeFigureOut">
              <a:rPr lang="de-DE" smtClean="0"/>
              <a:t>17.01.2025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214E6F-7382-431E-92D4-FC5EEBCCF6C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833725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3901254"/>
            <a:ext cx="4760786" cy="2638395"/>
          </a:xfrm>
        </p:spPr>
        <p:txBody>
          <a:bodyPr anchor="b"/>
          <a:lstStyle>
            <a:lvl1pPr algn="l">
              <a:defRPr sz="3000" b="0" cap="none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199" y="6539647"/>
            <a:ext cx="4760786" cy="1242800"/>
          </a:xfrm>
        </p:spPr>
        <p:txBody>
          <a:bodyPr anchor="t"/>
          <a:lstStyle>
            <a:lvl1pPr marL="0" indent="0" algn="l">
              <a:buNone/>
              <a:defRPr sz="15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42B7AC-29AB-4A88-9C96-743AA76D4E5C}" type="datetimeFigureOut">
              <a:rPr lang="de-DE" smtClean="0"/>
              <a:t>17.01.2025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214E6F-7382-431E-92D4-FC5EEBCCF6C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649367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80533"/>
            <a:ext cx="4760786" cy="1907822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3120851"/>
            <a:ext cx="2316082" cy="5605560"/>
          </a:xfrm>
        </p:spPr>
        <p:txBody>
          <a:bodyPr>
            <a:normAutofit/>
          </a:bodyPr>
          <a:lstStyle>
            <a:lvl1pPr>
              <a:defRPr sz="1350"/>
            </a:lvl1pPr>
            <a:lvl2pPr>
              <a:defRPr sz="1200"/>
            </a:lvl2pPr>
            <a:lvl3pPr>
              <a:defRPr sz="105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01903" y="3120853"/>
            <a:ext cx="2316083" cy="5605561"/>
          </a:xfrm>
        </p:spPr>
        <p:txBody>
          <a:bodyPr>
            <a:normAutofit/>
          </a:bodyPr>
          <a:lstStyle>
            <a:lvl1pPr>
              <a:defRPr sz="1350"/>
            </a:lvl1pPr>
            <a:lvl2pPr>
              <a:defRPr sz="1200"/>
            </a:lvl2pPr>
            <a:lvl3pPr>
              <a:defRPr sz="105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42B7AC-29AB-4A88-9C96-743AA76D4E5C}" type="datetimeFigureOut">
              <a:rPr lang="de-DE" smtClean="0"/>
              <a:t>17.01.2025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214E6F-7382-431E-92D4-FC5EEBCCF6C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009157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80533"/>
            <a:ext cx="4760785" cy="1907822"/>
          </a:xfrm>
        </p:spPr>
        <p:txBody>
          <a:bodyPr/>
          <a:lstStyle>
            <a:lvl1pPr>
              <a:defRPr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199" y="3121420"/>
            <a:ext cx="2318004" cy="832378"/>
          </a:xfrm>
        </p:spPr>
        <p:txBody>
          <a:bodyPr anchor="b">
            <a:noAutofit/>
          </a:bodyPr>
          <a:lstStyle>
            <a:lvl1pPr marL="0" indent="0">
              <a:buNone/>
              <a:defRPr sz="1800" b="0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199" y="3953801"/>
            <a:ext cx="2318004" cy="4772613"/>
          </a:xfrm>
        </p:spPr>
        <p:txBody>
          <a:bodyPr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899980" y="3121420"/>
            <a:ext cx="2318004" cy="832378"/>
          </a:xfrm>
        </p:spPr>
        <p:txBody>
          <a:bodyPr anchor="b">
            <a:noAutofit/>
          </a:bodyPr>
          <a:lstStyle>
            <a:lvl1pPr marL="0" indent="0">
              <a:buNone/>
              <a:defRPr sz="1800" b="0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899980" y="3953801"/>
            <a:ext cx="2318004" cy="4772613"/>
          </a:xfrm>
        </p:spPr>
        <p:txBody>
          <a:bodyPr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42B7AC-29AB-4A88-9C96-743AA76D4E5C}" type="datetimeFigureOut">
              <a:rPr lang="de-DE" smtClean="0"/>
              <a:t>17.01.2025</a:t>
            </a:fld>
            <a:endParaRPr lang="de-D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214E6F-7382-431E-92D4-FC5EEBCCF6C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135229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880533"/>
            <a:ext cx="4760786" cy="1907822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42B7AC-29AB-4A88-9C96-743AA76D4E5C}" type="datetimeFigureOut">
              <a:rPr lang="de-DE" smtClean="0"/>
              <a:t>17.01.2025</a:t>
            </a:fld>
            <a:endParaRPr lang="de-D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214E6F-7382-431E-92D4-FC5EEBCCF6C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020906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42B7AC-29AB-4A88-9C96-743AA76D4E5C}" type="datetimeFigureOut">
              <a:rPr lang="de-DE" smtClean="0"/>
              <a:t>17.01.2025</a:t>
            </a:fld>
            <a:endParaRPr lang="de-D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214E6F-7382-431E-92D4-FC5EEBCCF6C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901057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2164650"/>
            <a:ext cx="2092637" cy="1846673"/>
          </a:xfrm>
        </p:spPr>
        <p:txBody>
          <a:bodyPr anchor="b">
            <a:normAutofit/>
          </a:bodyPr>
          <a:lstStyle>
            <a:lvl1pPr>
              <a:defRPr sz="15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78456" y="743781"/>
            <a:ext cx="2539528" cy="7982631"/>
          </a:xfrm>
        </p:spPr>
        <p:txBody>
          <a:bodyPr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199" y="4011323"/>
            <a:ext cx="2092637" cy="3733093"/>
          </a:xfrm>
        </p:spPr>
        <p:txBody>
          <a:bodyPr>
            <a:normAutofit/>
          </a:bodyPr>
          <a:lstStyle>
            <a:lvl1pPr marL="0" indent="0">
              <a:buNone/>
              <a:defRPr sz="1050"/>
            </a:lvl1pPr>
            <a:lvl2pPr marL="257175" indent="0">
              <a:buNone/>
              <a:defRPr sz="788"/>
            </a:lvl2pPr>
            <a:lvl3pPr marL="514350" indent="0">
              <a:buNone/>
              <a:defRPr sz="675"/>
            </a:lvl3pPr>
            <a:lvl4pPr marL="771525" indent="0">
              <a:buNone/>
              <a:defRPr sz="563"/>
            </a:lvl4pPr>
            <a:lvl5pPr marL="1028700" indent="0">
              <a:buNone/>
              <a:defRPr sz="563"/>
            </a:lvl5pPr>
            <a:lvl6pPr marL="1285875" indent="0">
              <a:buNone/>
              <a:defRPr sz="563"/>
            </a:lvl6pPr>
            <a:lvl7pPr marL="1543050" indent="0">
              <a:buNone/>
              <a:defRPr sz="563"/>
            </a:lvl7pPr>
            <a:lvl8pPr marL="1800225" indent="0">
              <a:buNone/>
              <a:defRPr sz="563"/>
            </a:lvl8pPr>
            <a:lvl9pPr marL="2057400" indent="0">
              <a:buNone/>
              <a:defRPr sz="563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42B7AC-29AB-4A88-9C96-743AA76D4E5C}" type="datetimeFigureOut">
              <a:rPr lang="de-DE" smtClean="0"/>
              <a:t>17.01.2025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214E6F-7382-431E-92D4-FC5EEBCCF6C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738983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6934200"/>
            <a:ext cx="4760786" cy="818622"/>
          </a:xfrm>
        </p:spPr>
        <p:txBody>
          <a:bodyPr anchor="b">
            <a:normAutofit/>
          </a:bodyPr>
          <a:lstStyle>
            <a:lvl1pPr algn="l">
              <a:defRPr sz="1800" b="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57199" y="880533"/>
            <a:ext cx="4760786" cy="5554926"/>
          </a:xfrm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de-DE"/>
              <a:t>Bild durch Klicken auf Symbol hinzufügen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199" y="7752822"/>
            <a:ext cx="4760786" cy="973590"/>
          </a:xfrm>
        </p:spPr>
        <p:txBody>
          <a:bodyPr>
            <a:normAutofit/>
          </a:bodyPr>
          <a:lstStyle>
            <a:lvl1pPr marL="0" indent="0">
              <a:buNone/>
              <a:defRPr sz="9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42B7AC-29AB-4A88-9C96-743AA76D4E5C}" type="datetimeFigureOut">
              <a:rPr lang="de-DE" smtClean="0"/>
              <a:t>17.01.2025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214E6F-7382-431E-92D4-FC5EEBCCF6C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000039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6350" y="-12231"/>
            <a:ext cx="6878488" cy="9930462"/>
            <a:chOff x="-8467" y="-8468"/>
            <a:chExt cx="9171317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94165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68764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880533"/>
            <a:ext cx="4760785" cy="190782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199" y="3120853"/>
            <a:ext cx="4760786" cy="560556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053944" y="8726414"/>
            <a:ext cx="513099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42B7AC-29AB-4A88-9C96-743AA76D4E5C}" type="datetimeFigureOut">
              <a:rPr lang="de-DE" smtClean="0"/>
              <a:t>17.01.2025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8726414"/>
            <a:ext cx="346723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33507" y="8726414"/>
            <a:ext cx="384479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75">
                <a:solidFill>
                  <a:schemeClr val="accent1"/>
                </a:solidFill>
              </a:defRPr>
            </a:lvl1pPr>
          </a:lstStyle>
          <a:p>
            <a:fld id="{61214E6F-7382-431E-92D4-FC5EEBCCF6C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808138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  <p:sldLayoutId id="2147483697" r:id="rId8"/>
    <p:sldLayoutId id="2147483698" r:id="rId9"/>
    <p:sldLayoutId id="2147483699" r:id="rId10"/>
    <p:sldLayoutId id="2147483700" r:id="rId11"/>
    <p:sldLayoutId id="2147483701" r:id="rId12"/>
    <p:sldLayoutId id="2147483702" r:id="rId13"/>
    <p:sldLayoutId id="2147483703" r:id="rId14"/>
    <p:sldLayoutId id="2147483704" r:id="rId15"/>
    <p:sldLayoutId id="2147483705" r:id="rId16"/>
  </p:sldLayoutIdLst>
  <p:txStyles>
    <p:titleStyle>
      <a:lvl1pPr algn="l" defTabSz="342900" rtl="0" eaLnBrk="1" latinLnBrk="0" hangingPunct="1">
        <a:spcBef>
          <a:spcPct val="0"/>
        </a:spcBef>
        <a:buNone/>
        <a:defRPr sz="27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57175" indent="-257175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3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57213" indent="-214313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572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2001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5430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8859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2288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5717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9146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>
            <a:extLst>
              <a:ext uri="{FF2B5EF4-FFF2-40B4-BE49-F238E27FC236}">
                <a16:creationId xmlns:a16="http://schemas.microsoft.com/office/drawing/2014/main" id="{014DFBD6-459E-363C-2496-94D07FC087F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4701" y="2059557"/>
            <a:ext cx="5488598" cy="4185734"/>
          </a:xfrm>
          <a:prstGeom prst="rect">
            <a:avLst/>
          </a:prstGeom>
        </p:spPr>
      </p:pic>
      <p:sp>
        <p:nvSpPr>
          <p:cNvPr id="8" name="Rechteck 7">
            <a:extLst>
              <a:ext uri="{FF2B5EF4-FFF2-40B4-BE49-F238E27FC236}">
                <a16:creationId xmlns:a16="http://schemas.microsoft.com/office/drawing/2014/main" id="{19108F2B-1D8E-7029-8CF9-E85E32E63388}"/>
              </a:ext>
            </a:extLst>
          </p:cNvPr>
          <p:cNvSpPr/>
          <p:nvPr/>
        </p:nvSpPr>
        <p:spPr>
          <a:xfrm>
            <a:off x="453666" y="293550"/>
            <a:ext cx="5950668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de-DE" sz="5400" b="1" cap="none" spc="0" dirty="0">
                <a:ln w="22225">
                  <a:solidFill>
                    <a:schemeClr val="accent2"/>
                  </a:solidFill>
                  <a:prstDash val="solid"/>
                </a:ln>
                <a:effectLst/>
              </a:rPr>
              <a:t>Richtig sitzen</a:t>
            </a:r>
          </a:p>
          <a:p>
            <a:pPr algn="ctr"/>
            <a:r>
              <a:rPr lang="de-DE" sz="5400" b="1" dirty="0">
                <a:ln w="22225">
                  <a:solidFill>
                    <a:schemeClr val="accent2"/>
                  </a:solidFill>
                  <a:prstDash val="solid"/>
                </a:ln>
              </a:rPr>
              <a:t>Büroarbeitsplätze</a:t>
            </a:r>
            <a:endParaRPr lang="de-DE" sz="5400" b="1" cap="none" spc="0" dirty="0">
              <a:ln w="22225">
                <a:solidFill>
                  <a:schemeClr val="accent2"/>
                </a:solidFill>
                <a:prstDash val="solid"/>
              </a:ln>
              <a:effectLst/>
            </a:endParaRPr>
          </a:p>
        </p:txBody>
      </p:sp>
      <p:sp>
        <p:nvSpPr>
          <p:cNvPr id="9" name="Rechteck 8">
            <a:extLst>
              <a:ext uri="{FF2B5EF4-FFF2-40B4-BE49-F238E27FC236}">
                <a16:creationId xmlns:a16="http://schemas.microsoft.com/office/drawing/2014/main" id="{E9B8661F-6738-4610-2307-2B4E636D524B}"/>
              </a:ext>
            </a:extLst>
          </p:cNvPr>
          <p:cNvSpPr/>
          <p:nvPr/>
        </p:nvSpPr>
        <p:spPr>
          <a:xfrm>
            <a:off x="4429125" y="2943225"/>
            <a:ext cx="695325" cy="6477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" name="Rechteck 9">
            <a:extLst>
              <a:ext uri="{FF2B5EF4-FFF2-40B4-BE49-F238E27FC236}">
                <a16:creationId xmlns:a16="http://schemas.microsoft.com/office/drawing/2014/main" id="{1725C4C3-6A63-85B9-9A24-E790CC855C89}"/>
              </a:ext>
            </a:extLst>
          </p:cNvPr>
          <p:cNvSpPr/>
          <p:nvPr/>
        </p:nvSpPr>
        <p:spPr>
          <a:xfrm>
            <a:off x="959834" y="8228157"/>
            <a:ext cx="4938339" cy="150810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de-DE" sz="40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IMS</a:t>
            </a:r>
            <a:r>
              <a:rPr lang="de-DE" sz="40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Services</a:t>
            </a:r>
          </a:p>
          <a:p>
            <a:pPr algn="ctr"/>
            <a:r>
              <a:rPr lang="de-DE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Wir machen Arbeit sicher…</a:t>
            </a:r>
          </a:p>
          <a:p>
            <a:pPr algn="ctr"/>
            <a:r>
              <a:rPr lang="de-DE" sz="20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www.imsservices.biz</a:t>
            </a:r>
          </a:p>
        </p:txBody>
      </p:sp>
      <p:pic>
        <p:nvPicPr>
          <p:cNvPr id="11" name="Grafik 10">
            <a:extLst>
              <a:ext uri="{FF2B5EF4-FFF2-40B4-BE49-F238E27FC236}">
                <a16:creationId xmlns:a16="http://schemas.microsoft.com/office/drawing/2014/main" id="{388DBF65-22FE-628C-7064-04BD4D8B249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0727" y="6343651"/>
            <a:ext cx="5632572" cy="18845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6453014"/>
      </p:ext>
    </p:extLst>
  </p:cSld>
  <p:clrMapOvr>
    <a:masterClrMapping/>
  </p:clrMapOvr>
</p:sld>
</file>

<file path=ppt/theme/theme1.xml><?xml version="1.0" encoding="utf-8"?>
<a:theme xmlns:a="http://schemas.openxmlformats.org/drawingml/2006/main" name="Facette">
  <a:themeElements>
    <a:clrScheme name="Facette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Facette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te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0</TotalTime>
  <Words>15</Words>
  <Application>Microsoft Office PowerPoint</Application>
  <PresentationFormat>A4-Papier (210 x 297 mm)</PresentationFormat>
  <Paragraphs>5</Paragraphs>
  <Slides>1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</vt:i4>
      </vt:variant>
    </vt:vector>
  </HeadingPairs>
  <TitlesOfParts>
    <vt:vector size="5" baseType="lpstr">
      <vt:lpstr>Arial</vt:lpstr>
      <vt:lpstr>Trebuchet MS</vt:lpstr>
      <vt:lpstr>Wingdings 3</vt:lpstr>
      <vt:lpstr>Facette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Joachim Seitz</dc:creator>
  <cp:lastModifiedBy>Joachim Seitz</cp:lastModifiedBy>
  <cp:revision>1</cp:revision>
  <dcterms:created xsi:type="dcterms:W3CDTF">2025-01-17T13:30:06Z</dcterms:created>
  <dcterms:modified xsi:type="dcterms:W3CDTF">2025-01-17T14:48:39Z</dcterms:modified>
</cp:coreProperties>
</file>